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23"/>
  </p:notesMasterIdLst>
  <p:sldIdLst>
    <p:sldId id="256" r:id="rId2"/>
    <p:sldId id="279" r:id="rId3"/>
    <p:sldId id="276" r:id="rId4"/>
    <p:sldId id="275" r:id="rId5"/>
    <p:sldId id="281" r:id="rId6"/>
    <p:sldId id="280" r:id="rId7"/>
    <p:sldId id="259" r:id="rId8"/>
    <p:sldId id="260" r:id="rId9"/>
    <p:sldId id="261" r:id="rId10"/>
    <p:sldId id="262" r:id="rId11"/>
    <p:sldId id="257" r:id="rId12"/>
    <p:sldId id="258" r:id="rId13"/>
    <p:sldId id="263" r:id="rId14"/>
    <p:sldId id="264" r:id="rId15"/>
    <p:sldId id="265" r:id="rId16"/>
    <p:sldId id="266" r:id="rId17"/>
    <p:sldId id="277" r:id="rId18"/>
    <p:sldId id="283" r:id="rId19"/>
    <p:sldId id="278" r:id="rId20"/>
    <p:sldId id="282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53" autoAdjust="0"/>
    <p:restoredTop sz="94607" autoAdjust="0"/>
  </p:normalViewPr>
  <p:slideViewPr>
    <p:cSldViewPr>
      <p:cViewPr>
        <p:scale>
          <a:sx n="70" d="100"/>
          <a:sy n="70" d="100"/>
        </p:scale>
        <p:origin x="-35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43418-14E7-4A68-A121-6DF28F7B83A9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5FCF5-2EBE-4D2E-BC9C-72E1CA7DD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5FCF5-2EBE-4D2E-BC9C-72E1CA7DD06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5FCF5-2EBE-4D2E-BC9C-72E1CA7DD06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 thruBlk="1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ransition spd="slow" advClick="0" advTm="10000">
    <p:fade thruBlk="1"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alb/image.asp?44652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ushkin.niv.ru/images/family/gerb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00438"/>
            <a:ext cx="7851648" cy="1000132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Александр Сергеевич Пушкин в кругу семьи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285992"/>
            <a:ext cx="5500726" cy="68103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Проект</a:t>
            </a:r>
            <a:r>
              <a:rPr lang="ru-RU" sz="32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endParaRPr lang="ru-RU" sz="32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C:\Documents and Settings\Admin\Мои документы\Мои рисунки\Прикольные картинки\Смайлы и п\12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1571612"/>
            <a:ext cx="1190625" cy="66675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214290"/>
            <a:ext cx="1672447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14348" y="5500702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Выполнила: Алексеева Инна, ученица 9 класса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МОУ «СОШ №9 им. Р В </a:t>
            </a:r>
            <a:r>
              <a:rPr lang="ru-RU" dirty="0" err="1" smtClean="0">
                <a:solidFill>
                  <a:schemeClr val="bg1"/>
                </a:solidFill>
              </a:rPr>
              <a:t>Лонкунова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Руководитель: Аверьянова Г.Н., учитель русского языка и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литературы МОУ «СОШ №9 им. </a:t>
            </a:r>
            <a:r>
              <a:rPr lang="ru-RU" dirty="0" err="1" smtClean="0">
                <a:solidFill>
                  <a:schemeClr val="bg1"/>
                </a:solidFill>
              </a:rPr>
              <a:t>Р.В.Лонкунова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Мои рисунки\2010-11 (ноя)\сканирование0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072198" cy="6858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Лев Сергеевич Пушкин </a:t>
            </a:r>
            <a: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–  младший брат А.С.Пушкина - любимец семьи. Был наделен значительными литературными способностями, острым умом и феноменальной памятью. </a:t>
            </a:r>
            <a:b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Еще в марте 1821 года в письме к Дельвигу Пушкин делился своими мыслями о шестнадцатилетнем брате: «… он человек умный во всем смысле слова – и в нем прекрасная душа, я чувствую, что мы будем друзьями и братьями не только по африканской нашей крови». В кругу друзей Лев Сергеевич охотно читал наизусть стихи брата. В письмах А.С.Пушкину обращался к брату со словами «душа моя», «моя прелесть», «мой милый», «моя радость»… Впоследствии Пушкину не раз приходилось улаживать денежные и служебные дела Льва Сергеевича. По свидетельству П.А.Вяземского, «Пушкин иногда сердился на брата за его стихотворческие нескромности, мотовство, некоторую невоздержанность и распущенность в поведении, но он нежно любил его родственной любовью брата, с примесью родительской строгости».</a:t>
            </a:r>
            <a:b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В 1843 году женился на Елизавете Александровне Загряжской. Лев Сергеевич и сам сочинял стихи, некоторые из них увидели свет уже после его смерти. После кончины Льва Сергеевича был опубликован и его очерк «Биографическое известие об А.С.Пушкине до 1826 года». При жизни Льва Сергеевича и печати появилось лишь одно его стихотворение. И на него сразу обратил внимание В.Г.Белинский.</a:t>
            </a:r>
            <a:b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Все, кто знал Льва Пушкина, любили его за независимость суждений и остроумие, за беспечно-добродушный нрав и необыкновенную общительность. Участник многих военных кампаний, он восхищал всех отменной храбростью и неприхотливостью в походной жизни. </a:t>
            </a:r>
            <a:endParaRPr lang="ru-RU" sz="1400" b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14290"/>
            <a:ext cx="4286248" cy="6500834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Александр Сергеевич Пушкин 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женился на Наталье Николаевне  Гончаровой 18 февраля 1831 года. «Моё семейство умножается, растёт, шумит около меня ,-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писал  он П.В </a:t>
            </a:r>
            <a:r>
              <a:rPr lang="ru-RU" sz="1600" b="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Нащокину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за год до </a:t>
            </a:r>
            <a:r>
              <a:rPr lang="ru-RU" sz="1600" b="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гибе-ли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 -Теперь, кажется, и на всю жизнь нечего  роптать, и старости нечего </a:t>
            </a:r>
            <a:r>
              <a:rPr lang="ru-RU" sz="1600" b="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боять-ся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 Холостяку в свете скучно: ему досадно видеть новые, молодые поколения; один отец семейства смотрит без зависти на молодость ,его окружающую.Из этого следует, что мы хорошо сделали, что женились».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   Родные поэта воспоминали, что Пушкин был очень нежным, любящим отцом. Заботами о детях, их здоровье и,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конечно же, об их будущем проникнуты многие строки его писем к жене.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   Отправляясь на дуэль с Дантесом, Пушкин защищал свою честь и доброе имя, поскольку считал их единственным и главным наследством, остающимся детям. </a:t>
            </a:r>
            <a:endParaRPr lang="ru-RU" sz="1600" b="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6" name="Picture 2" descr="C:\Documents and Settings\Admin\Мои документы\Мои рисунки\2010-11 (ноя)\сканирование000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6729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fade thruBlk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2010-11 (ноя)\сканирование00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0"/>
            <a:ext cx="6143636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5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                                                   </a:t>
            </a:r>
            <a:r>
              <a:rPr lang="ru-RU" sz="1400" dirty="0" smtClean="0">
                <a:solidFill>
                  <a:srgbClr val="7030A0"/>
                </a:solidFill>
                <a:latin typeface="Comic Sans MS" pitchFamily="66" charset="0"/>
              </a:rPr>
              <a:t>Зимой 1828-1829 годов на одном  из московских балов Пушкин познакомился </a:t>
            </a:r>
            <a:r>
              <a:rPr lang="ru-RU" sz="1400" b="1" dirty="0" smtClean="0">
                <a:solidFill>
                  <a:srgbClr val="7030A0"/>
                </a:solidFill>
                <a:latin typeface="Comic Sans MS" pitchFamily="66" charset="0"/>
              </a:rPr>
              <a:t>с </a:t>
            </a:r>
            <a:r>
              <a:rPr lang="ru-RU" sz="1400" b="1" dirty="0" smtClean="0">
                <a:solidFill>
                  <a:srgbClr val="0070C0"/>
                </a:solidFill>
                <a:latin typeface="Comic Sans MS" pitchFamily="66" charset="0"/>
              </a:rPr>
              <a:t>Натальей Николаевной Гончаровой</a:t>
            </a:r>
            <a:r>
              <a:rPr lang="ru-RU" sz="1400" dirty="0" smtClean="0">
                <a:solidFill>
                  <a:srgbClr val="7030A0"/>
                </a:solidFill>
                <a:latin typeface="Comic Sans MS" pitchFamily="66" charset="0"/>
              </a:rPr>
              <a:t>. Ей было тогда 16 лет. Ее необыкновенная красота, юность, романтическая прелесть всего ее облика глубоко взволновали Пушкина. Он полюбил ее; с ней теперь стали связаны его мечты о своем доме, своей семье. Весной 1829 года Пушкин сделал предложение. Мать девушки, Наталья Иванова, не считала поэта завидным женихом: состояния нет никакого, не в чинах и не служит, к тому же, как говорят, на плохом счету у правительства. И она сочла благоразумным уклониться от прямого ответа: дочь еще слишком молода, дело не к спеху, надо повременить…</a:t>
            </a:r>
          </a:p>
          <a:p>
            <a:pPr>
              <a:buNone/>
            </a:pPr>
            <a:r>
              <a:rPr lang="ru-RU" sz="1400" dirty="0" smtClean="0">
                <a:solidFill>
                  <a:srgbClr val="7030A0"/>
                </a:solidFill>
                <a:latin typeface="Comic Sans MS" pitchFamily="66" charset="0"/>
              </a:rPr>
              <a:t>         Сразу после неудачного сватовства Пушкин уехал на Кавказ, где в то время шла война с Турцией. В конце сентября Пушкин вернулся в Москву и снова стал бывать у Гончаровых: его чувство к Наталье Николаевне не угасло. Вся истории сватовства Пушкина – очень трудная, наполненная сомнениями, мучительной неуверенности, унизительными придирками и требованием будущей тёщи. Наконец, предложение Пушкина было принято, и 6 мая 1830года состоялась помолвка. </a:t>
            </a:r>
            <a:endParaRPr lang="en-US" sz="14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7030A0"/>
                </a:solidFill>
                <a:latin typeface="Comic Sans MS" pitchFamily="66" charset="0"/>
              </a:rPr>
              <a:t>         Н.Н.Пушкина стала чаще появляться на придворных балах, ее ослепительная красота по – прежнему вызывала восхищение и зависть окружающих.  Но прошли еще долгие месяцы до того дня – 18 февраля 1831 года – когда в церкви Большого Вознесения, что и сейчас стоит в Москве у Никитских ворот, Пушкин и Наталья Николаевна были обвенчаны. Молодые люди поселились на Арбате. К концу 1831г. Наталья Николаевна знакомится с Дантесом. При всей сдержанности в ее поведении с Дантесом, в светских кругах стала распространяться сплетня о ее, якобы, неверности мужу. Это послужило поводом к дуэли и смерти поэта.  </a:t>
            </a:r>
            <a:endParaRPr lang="ru-RU" sz="14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Мои документы\Мои рисунки\2010-11 (ноя)\сканирование0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0"/>
            <a:ext cx="4572001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715008" cy="685800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Пушкина Мария Александровна </a:t>
            </a: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– старшая дочь Пушкина, родилась 19 мая 1832 года в Петербурге, на Фурштадтской улице в доме Алымовых, где Пушкин и его жена жили с начала мая до декабря 1832 года. Имя дочери Пушкины дали в честь покойной бабки поэта – Марии Алексеевны Ганнибал.</a:t>
            </a:r>
            <a:b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Маше шел пятый год, когда погиб Пушкин. Она помнила отца, его голос, его смех. И сама – взрослой - смеялась по – пушкински звонко. Бывая вдали от дома, Пушкин часто спрашивал о дочери. В молодые годы Мария Александровна была очень хороша собой. Пушкинист Н.О. Лернер в 1916 году писал, что в ней «соединилась красота матери с оригинальными экзотизмом отца». С 1852 года (по окончании Екатерининского института) – фрейлина императрицы. С 1860 года замужем за офицером лейб-гвардии Конного полка, впоследствии генерал-майором и начальником Первого коннозаводского округа, Л.Н. Гартунгом, однокашником и сослуживцем ее братьев Александра и Григория Пушкиных. …13 октября 1877 года в семье М.А.Гартунга произошло трагическое событие – самоубийство ее мужа Леонида Николаевича, опутанного интригами бесчестных людей и отданного под суд.</a:t>
            </a:r>
            <a:b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 Дочь поэта горячо любила русскую литературу, обладала незаурядными музыкальными способностями, хорошо играла на фортепьяно и рисовала. В детские годы Мария Пушкина, как и остальные дети поэта, получила хорошее домашнее воспитание. Уже в девять лет она свободно говорила по – немецки и по- </a:t>
            </a:r>
            <a:r>
              <a:rPr lang="ru-RU" sz="1600" dirty="0" err="1" smtClean="0">
                <a:solidFill>
                  <a:srgbClr val="7030A0"/>
                </a:solidFill>
                <a:effectLst/>
                <a:latin typeface="Comic Sans MS" pitchFamily="66" charset="0"/>
              </a:rPr>
              <a:t>французски</a:t>
            </a: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, писала и читала на этих языках</a:t>
            </a:r>
            <a:r>
              <a:rPr lang="ru-RU" sz="1600" dirty="0" smtClean="0">
                <a:effectLst/>
                <a:latin typeface="Comic Sans MS" pitchFamily="66" charset="0"/>
              </a:rPr>
              <a:t>.   </a:t>
            </a:r>
            <a:endParaRPr lang="ru-RU" sz="1600" dirty="0"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2010-11 (ноя)\сканирование00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7434" y="0"/>
            <a:ext cx="475656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6643710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Пушкин Александр Александрович </a:t>
            </a: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– старший сын А.С. </a:t>
            </a:r>
            <a:r>
              <a:rPr lang="ru-RU" sz="12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и Н.Н. Пушкиных.  Он родился 6 июля 1833 года. Когда в январе 1837 года на Черной реке прозвучал страшный выстрел Дантеса, Саше шел четвертый год. Мальчик навсегда запомнил умирающего отца. В зрелые годы он бережно хранил перешедшие к нему после смерти матери рукописи поэта, его портрет работы О.А.Кипренского, многие семейные реликвии. В начале 1860-х годов Александр Александрович спас от гибели прекрасную библиотеку отца .</a:t>
            </a:r>
            <a:br>
              <a:rPr lang="ru-RU" sz="12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2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После смерти отца Саша, как и другие дети поэта, воспитывался матерью Н.Н.Пушкиной, а когда она 16 июля 1844 года вышла замуж за генералом майора П.П.Ланского – в семье отчима. Окончив с отличием Пажеский корпус (1851), поступил корнетом в лейб-гвардии Конный полк, которым командовал его отчим генерал П.П.Ланской. Выйдя в отставку, занимал пост мирового посредника третьего участка Бронницкого уезда Московской губернии. Командовал первой бригадой 13-й кавалерской дивизии, входивший в личную свиту императора. Награжден золотой георгиевской саблей «За храбрость» и орденом Владимира 4-й степени с мечами и бантом. </a:t>
            </a:r>
            <a:br>
              <a:rPr lang="ru-RU" sz="12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2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Женат дважды. От брака с С.А.Ланской  имел одиннадцать детей, от с М.А.Павловой - двоих. 8 января 1858 года А.А.Пушкин женился на племяннице отчима Софье Александровне Ланской. Воспитываясь в одной семье, Александр и София полюбили друг друга. Обремененная большой семьей, заботами о детях и муже, С.А.Пушкина рано подорвала здоровье и 8 апреля 1875 года скончалась от воспаления легких, не </a:t>
            </a: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дожив до сорока лет. </a:t>
            </a:r>
            <a:endParaRPr lang="ru-RU" sz="1400" b="0" dirty="0"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Мои рисунки\2010-11 (ноя)\сканирование0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572132" cy="6500834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Григорий Александрович Пушкин </a:t>
            </a: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– второй сын Пушкиных, названный в честь одного из славных предков поэта боярина Григория Пушки. Мальчику не исполнилось и двух лет, когда не стало отца. В 1848 году тринадцатилетнего Гришу  по ходатайству Н.Н.Пушкиной зачислили пансионером во 2-ю Петербургскую гимназию, которую к тому времени окончил его брат Саша.  Затем Григорий, как и Александр, учился в Пажеском корпусе. С 1853 года вместе с братом служил в лейб-гвардии Конном полку под командованием их отчима </a:t>
            </a:r>
            <a:r>
              <a:rPr lang="ru-RU" sz="1400" b="0" dirty="0" err="1" smtClean="0">
                <a:solidFill>
                  <a:srgbClr val="7030A0"/>
                </a:solidFill>
                <a:effectLst/>
                <a:latin typeface="Comic Sans MS" pitchFamily="66" charset="0"/>
              </a:rPr>
              <a:t>П.П.Ланского</a:t>
            </a: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.</a:t>
            </a:r>
            <a:b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 Г.А.Пушкин бережно хранил вещи отца, ухаживал за его могилой и фамильным склепом у стен Успенского собора в Святогорском монастыре, стал первым хранителем и создателем домашнего музея – усадьбы поэта в селе Михайловском. </a:t>
            </a:r>
            <a:b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Его называли «изысканным джентльменом и утонченным европейцем», хлебосольным хозяином, остроумным собеседником. Он был среднего роста, хорошо сложенный и сухой, темный шатен с небольшой бородкой, живыми глазами. Сразу бросалось в глаза его сходство с отцом.</a:t>
            </a:r>
            <a:b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 В 1883 году женился на В.А.Мельниковой. Венчание состоялось в Пятницкой православной церкви г. Вильно , где в 1705 году Петр </a:t>
            </a:r>
            <a:r>
              <a:rPr lang="en-US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I</a:t>
            </a:r>
            <a:r>
              <a:rPr lang="ru-RU" sz="14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крестил его прапрадеда А.П.Ганнибала.  Вскоре молодожены уехали в Михайловское  и жили там до 1899 года, затем переехали в имение его жены Маркучай,  где Григорий Александрович и был похоронен в августе 1905 года. Законных детей у него не было.  </a:t>
            </a:r>
            <a:endParaRPr lang="ru-RU" sz="1400" b="0" dirty="0"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Мои документы\Мои рисунки\2010-11 (ноя)\сканирование00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0"/>
            <a:ext cx="492919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43504" cy="685800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Пушкина Наталья Александровна 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– младшая дочь поэта. Наташа родилась в Петербурге на Каменном острове 26 мая. Через восемь месяцев Пушкина не стало. Младшая дочь унаследовала его пылкий нрав и твердый характер, а красотой пошла в мать. Н.А.Пушкина хранила письма своего отца к матери.</a:t>
            </a:r>
            <a:b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Дважды была замужем. В первом браке (с1853) – за полковником М.Л.Дубельтом. Замужество дочери Пушкина было неудачным, несчастливым. С первых дней между супругами наметился разлад, который «загубил , навек загубил  душевный покой матери».  Заядлый карточный игрок, Михаил Дубельт промотал все состояние, даже приданное Натальи Александровны (28 тысяч серебром). В 1862 году они разъехались. Во втором - за принцем Николаем – Вильгельмом </a:t>
            </a:r>
            <a:r>
              <a:rPr lang="ru-RU" sz="1600" b="0" dirty="0" err="1" smtClean="0">
                <a:solidFill>
                  <a:srgbClr val="002060"/>
                </a:solidFill>
                <a:effectLst/>
                <a:latin typeface="Comic Sans MS" pitchFamily="66" charset="0"/>
              </a:rPr>
              <a:t>Нассауским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.</a:t>
            </a:r>
            <a:b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 Во втором браке имела титул графини Меренбург. Имела троих детей от первого брака и троих от второго. Ее дочь – Софья Николаевна </a:t>
            </a:r>
            <a:r>
              <a:rPr lang="ru-RU" sz="1600" b="0" dirty="0" err="1" smtClean="0">
                <a:solidFill>
                  <a:srgbClr val="002060"/>
                </a:solidFill>
                <a:effectLst/>
                <a:latin typeface="Comic Sans MS" pitchFamily="66" charset="0"/>
              </a:rPr>
              <a:t>Меренбург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, в браке графиня де Торби, была замужем за великим князем Михайлом Михайловичем Романовым - внуком императора Николая </a:t>
            </a:r>
            <a:r>
              <a:rPr lang="en-US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I</a:t>
            </a:r>
            <a:r>
              <a:rPr lang="ru-RU" sz="16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. Младший сын графини Н.А.Меренбург Георг -Николай Меренбург в первом браке был женат на светлейшей княжне Ольге Александровне Юрьевской.         </a:t>
            </a: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Наталья Александровна предоставила И.С. Тургеневу для публикации письма отца к ее матери. Это вызвало недовольство ее братьев. </a:t>
            </a:r>
            <a:endParaRPr lang="ru-RU" sz="1600" b="0" dirty="0"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24034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Судьба раскидала наследников русского поэта по всему свету. Многие эмигрировали из России сразу после революции. Большая ветвь живет в Великобритании, часть из них породнилась с королевской семьей.     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Семейное древо рода Пушкиных в настоящее время имеет 58 ветвей. Большинство из них являются потомками по женским линиям. Единственный прямой потомок по мужской линии поэта Александр Александрович Пушкин живет в Брюсселе. Он председатель русских дворян в Бельгии.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На сегодняшний день 234 потомка Пушкина проживают в России, Англии, Швейцарии, Грузии, Германии, Франции, Бельгии, США, Марокко и даже на Гавайских островах. На съезд, который был приурочен к 210-летию со дня рождения поэта, в Москву прибыли около 80-ти его потомков.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томки двух великих родов России - Пушкина и Шолохова - встретились в станице Вёшенской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28604"/>
            <a:ext cx="407193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3857628"/>
            <a:ext cx="8229600" cy="214314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85 потомков Александра Сергеевича живут в России, 149 - за рубежом. Живущие в России потомки Пушкина друг с другом хорошо знакомы и часто общаются.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00100" y="264318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Родовое древо Пушкиных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Click="0" advTm="2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62407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</a:t>
            </a:r>
          </a:p>
          <a:p>
            <a:pPr marL="624078" indent="-514350"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  <a:p>
            <a:pPr marL="624078" indent="-514350"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Gabriola" pitchFamily="82" charset="0"/>
              </a:rPr>
              <a:t>   </a:t>
            </a:r>
            <a:r>
              <a:rPr lang="ru-RU" sz="4800" b="1" dirty="0" smtClean="0">
                <a:solidFill>
                  <a:srgbClr val="FF0000"/>
                </a:solidFill>
                <a:latin typeface="Gabriola" pitchFamily="82" charset="0"/>
              </a:rPr>
              <a:t>«Гордиться славою своих предков не токмо можно, но и должно; не уважать оной есть постыдное малодушие».</a:t>
            </a:r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Gabriola" pitchFamily="82" charset="0"/>
            </a:endParaRPr>
          </a:p>
          <a:p>
            <a:pPr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Gabriola" pitchFamily="82" charset="0"/>
              </a:rPr>
              <a:t>                                                           </a:t>
            </a:r>
            <a:r>
              <a:rPr lang="ru-RU" sz="5200" b="1" dirty="0" smtClean="0">
                <a:solidFill>
                  <a:srgbClr val="FF0000"/>
                </a:solidFill>
                <a:latin typeface="Gabriola" pitchFamily="82" charset="0"/>
              </a:rPr>
              <a:t>А.С Пушкин.</a:t>
            </a:r>
            <a:endParaRPr lang="ru-RU" sz="5200" b="1" dirty="0">
              <a:solidFill>
                <a:srgbClr val="FF00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383219"/>
          </a:xfrm>
        </p:spPr>
        <p:txBody>
          <a:bodyPr/>
          <a:lstStyle/>
          <a:p>
            <a:pPr marL="624078" indent="-514350" algn="ctr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624078" indent="-514350" algn="ctr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624078" indent="-51435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Использованная литература:</a:t>
            </a:r>
            <a:endParaRPr lang="ru-RU" dirty="0" smtClean="0">
              <a:solidFill>
                <a:srgbClr val="00B0F0"/>
              </a:solidFill>
            </a:endParaRPr>
          </a:p>
          <a:p>
            <a:pPr marL="62407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Мельникова В.П. 100 великих писателей, Санкт – Петербург, 2009г.</a:t>
            </a:r>
          </a:p>
          <a:p>
            <a:pPr marL="62407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Суворов А.А., Зайцев П. Е. Все писатели мира, Москва, 2005г.</a:t>
            </a:r>
          </a:p>
          <a:p>
            <a:pPr marL="62407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Седова Г.И. комплект Открыток, Издательство «Абрис», Санкт-Петербург, 2008г.</a:t>
            </a:r>
          </a:p>
        </p:txBody>
      </p:sp>
    </p:spTree>
  </p:cSld>
  <p:clrMapOvr>
    <a:masterClrMapping/>
  </p:clrMapOvr>
  <p:transition spd="med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079921" y="1928802"/>
            <a:ext cx="2677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Конец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pic>
        <p:nvPicPr>
          <p:cNvPr id="2050" name="Picture 2" descr="C:\Documents and Settings\Admin\Мои документы\Мои рисунки\Прикольные картинки\Смайлы и п\corporacia.ru.0000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4357694"/>
            <a:ext cx="1169987" cy="11699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3214686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Спасибо за внимание !!!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xit" presetSubtype="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4" grpId="3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ерб рода Пушкиных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642918"/>
            <a:ext cx="3500462" cy="57864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357166"/>
            <a:ext cx="4614866" cy="56436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200" dirty="0" smtClean="0">
                <a:solidFill>
                  <a:srgbClr val="7030A0"/>
                </a:solidFill>
              </a:rPr>
              <a:t>            </a:t>
            </a:r>
            <a:r>
              <a:rPr lang="ru-RU" sz="2200" dirty="0" smtClean="0">
                <a:solidFill>
                  <a:srgbClr val="7030A0"/>
                </a:solidFill>
                <a:latin typeface="Comic Sans MS" pitchFamily="66" charset="0"/>
              </a:rPr>
              <a:t>Герб Пушкиных</a:t>
            </a:r>
          </a:p>
          <a:p>
            <a:pPr>
              <a:buNone/>
            </a:pPr>
            <a:r>
              <a:rPr lang="ru-RU" sz="2200" dirty="0" smtClean="0">
                <a:solidFill>
                  <a:srgbClr val="7030A0"/>
                </a:solidFill>
                <a:latin typeface="Comic Sans MS" pitchFamily="66" charset="0"/>
              </a:rPr>
              <a:t>   «Щит разделен горизонтально на две части, из коих в верхней в горностаевом поле на пурпур- ной подушке с золочеными кистями положена княжеская шапка.</a:t>
            </a:r>
          </a:p>
          <a:p>
            <a:pPr>
              <a:buNone/>
            </a:pPr>
            <a:r>
              <a:rPr lang="ru-RU" sz="2200" dirty="0" smtClean="0">
                <a:solidFill>
                  <a:srgbClr val="7030A0"/>
                </a:solidFill>
                <a:latin typeface="Comic Sans MS" pitchFamily="66" charset="0"/>
              </a:rPr>
              <a:t>        В нижней части в правом голубом поле изображена в серебряных латах правая рука с мечом, вверх подъятым; в левом золотом поле голубой орел с распростертыми крыльями, имеющий в когтях меч и державу голубого ж цвета.</a:t>
            </a:r>
          </a:p>
          <a:p>
            <a:pPr>
              <a:buNone/>
            </a:pPr>
            <a:r>
              <a:rPr lang="ru-RU" sz="2200" dirty="0" smtClean="0">
                <a:solidFill>
                  <a:srgbClr val="7030A0"/>
                </a:solidFill>
                <a:latin typeface="Comic Sans MS" pitchFamily="66" charset="0"/>
              </a:rPr>
              <a:t>       Щит увенчан обыкновенным дворянским шлемом с дворянской на нем короною и тремя страусовыми перьями.» </a:t>
            </a:r>
          </a:p>
          <a:p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00108"/>
            <a:ext cx="8329642" cy="5143536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Предки великого русского поэта А.С. Пушкина принадлежали к старинному дворянскому роду, который был тесно связан с историей становления Русского государства и вел свое родословие с </a:t>
            </a: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XIII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века.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Еще более древнее происхождение имела другая родословная ветвь поэта (по линии бабушки Марии Алексеевны) – Ржевских. Земельные владения Ржевских находились в восемнадцати российских губерниях. Некоторые факты из истории рода Ржевских использованы Пушкиным при создании незавершенного романа «Арап Петра Великого».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Третья – экзотическая - ветвь вошла в родословие Пушкиных в </a:t>
            </a: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XVIII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веке и происходила от Абрама Петровича Ганнибала – абиссинца, крестника воспитанника Петра</a:t>
            </a: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 I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. Сын Ганнибала Осип Абрамович, женившись на М.А. Пушкиной, стал отцом Надежды Осиповны – матери поэта. 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Род Пушкиных внесен в 6-ю часть дворянских родословных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 книг Костромской , Московской и Новгородской губерний.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В 18 веке Пушкины выбыли из рядов правящей элиты, хотя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 продолжали служить при дворе.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Admin\Мои документы\Мои рисунки\Прикольные картинки\Смайлы и п\big14_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48" y="5500702"/>
            <a:ext cx="1047750" cy="10477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142908" y="214290"/>
            <a:ext cx="5286412" cy="65008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7030A0"/>
                </a:solidFill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latin typeface="Comic Sans MS" pitchFamily="66" charset="0"/>
              </a:rPr>
              <a:t>Пушкин Алексей Федорович </a:t>
            </a: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(1717-1777) – прадед </a:t>
            </a:r>
            <a:r>
              <a:rPr lang="ru-RU" sz="1600" dirty="0" err="1" smtClean="0">
                <a:solidFill>
                  <a:srgbClr val="7030A0"/>
                </a:solidFill>
                <a:latin typeface="Comic Sans MS" pitchFamily="66" charset="0"/>
              </a:rPr>
              <a:t>А.С.Пушкина-внук</a:t>
            </a: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 стольника Петра Петровича Пушкина – основателя двух ветвей предков поэта по отцовской и материнской линиям, единственный сын Федора Петровича Пушкина, стольника Петра </a:t>
            </a:r>
            <a:r>
              <a:rPr lang="en-US" sz="1600" dirty="0" smtClean="0">
                <a:solidFill>
                  <a:srgbClr val="7030A0"/>
                </a:solidFill>
                <a:latin typeface="Comic Sans MS" pitchFamily="66" charset="0"/>
              </a:rPr>
              <a:t>I</a:t>
            </a: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, поручика, вышедшего в отставку в 1712 году «за раною », полученное в Прутском походе Петра </a:t>
            </a:r>
            <a:r>
              <a:rPr lang="en-US" sz="1600" dirty="0" smtClean="0">
                <a:solidFill>
                  <a:srgbClr val="7030A0"/>
                </a:solidFill>
                <a:latin typeface="Comic Sans MS" pitchFamily="66" charset="0"/>
              </a:rPr>
              <a:t>I</a:t>
            </a: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          В 1730 году А.Ф.Пушкин – паж при дворе царевны Прасковьи Ивановны; в 1732 – 1736 годах – кадет Сухопутного шляхетского корпуса в Петербурге, из которого выпущен в 1736 году прапорщиком в Тверской драгунский полк. Участвовал в турецкой кампании. «За раною» вышел в отставку в чине капитана в 1746 году.</a:t>
            </a:r>
          </a:p>
          <a:p>
            <a:pPr>
              <a:buNone/>
            </a:pPr>
            <a:r>
              <a:rPr lang="ru-RU" sz="1600" dirty="0" smtClean="0">
                <a:solidFill>
                  <a:srgbClr val="7030A0"/>
                </a:solidFill>
                <a:latin typeface="Comic Sans MS" pitchFamily="66" charset="0"/>
              </a:rPr>
              <a:t>         Жил и умер в своем родовом имении Кореневщине недалеко от города Липецка. Был женат на Саре Юрьевне Ржевской, младшей дочери вице-губернатора Нижнего Новгорода Ю.А.Ржевского. Их дочь Мария в 1772 году вышла замуж за сына знаменитого «арапа Петра Великого», капитана морской крепостной артиллерии Осипа Абрамовича Ганнибала.   </a:t>
            </a:r>
            <a:endParaRPr lang="ru-RU" sz="1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Admin\Desktop\пушкин\сканирование00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0"/>
            <a:ext cx="407193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4714908" cy="635798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Ганнибал Иван Абрамович 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(1731-1801) – двоюродный дед А.С.Пушкина, старший сын знаменитого «царского арапа» Абрама Петровича Ганнибала. Его мать – вторая жена А.П.Ганнибала – Христина Регина фон Шеберх – шведка по отцу и лифляндка по линии матери.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      Иван Абрамович служил в морской артиллерии. Отличался во время русско-турецкой войны 1768-1774 годов. Его имя записано на памятной доске Морейской колонны в Царскосельском парке: «…крепость Наваринская сдалась бригадиру Ганнибалу».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       А.С.Пушкин писал об И.А.Ганнибале: «Он пошёл в военную службу вопреки воле родителя, отличался и, ползая на коленях, выпросили отцовское прощение. Под Чесмою он распоряжал брандерами и был один из тех, которые спаслись с корабля, взлетевшего на воздух. В 1770 году он взял Наварин; в 1779 выстроил Херсон. Его постановления доныне уважаются в полуденном краю России, где в 1821 году видел я стариков, живо еще хранивших его память…»  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Admin\Desktop\пушкин\сканирование00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9" y="0"/>
            <a:ext cx="414337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2010-11 (ноя)\сканирование00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-285776"/>
            <a:ext cx="472363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6858000"/>
          </a:xfrm>
        </p:spPr>
        <p:txBody>
          <a:bodyPr>
            <a:noAutofit/>
          </a:bodyPr>
          <a:lstStyle/>
          <a:p>
            <a:r>
              <a:rPr lang="ru-RU" sz="1600" b="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Пушкин Сергей Львович </a:t>
            </a:r>
            <a:r>
              <a:rPr lang="ru-RU" sz="16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-отец А.С.Пушкина- сын подполковника артиллерии в отставке Л.А.Пушкина, с раннего возраста записан в военную службу (лейб-гвардии Измайловской полк, затем- в Егерский батальон).в 1797году вышел в отставку  с чином капитан –поручика  С1802  года –военный советник в Московской Комиссариатской комиссии. . С декабря 1812 года  - управляющий комиссариатской комиссией в Орле, затем на той же службе в Нижнем Новгороде и Варшаве. В 1796 году вышел в отставку в чине статского советника.   </a:t>
            </a:r>
            <a:br>
              <a:rPr lang="ru-RU" sz="16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 В дальнейшем вел светский образ жизни, увлекался литературой, писал стихи.</a:t>
            </a:r>
            <a:br>
              <a:rPr lang="ru-RU" sz="16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b="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 В 1796 году женился на Н.О.Ганнибал. Имел восьмерых детей, из которых взрослого возраста достигли Ольга, Александр  и Лев. Со старшим сыном Александром никогда не имел душевной близости. Их отношения улучшились только в последние годы жизни поэта.  </a:t>
            </a:r>
            <a:endParaRPr lang="ru-RU" sz="1600" b="0" dirty="0"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4000528" cy="5940444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Пушкина Надежда Осиповна </a:t>
            </a: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– мать А.С.Пушкина, внучка известного «арапа Петра Великого», генерал-аншефа. В свете ее называли «прекрасною креолкою». Ее родители –О.А.Ганнибал и М.А.Пушкина.</a:t>
            </a:r>
            <a:b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 С 1796 года замужем за С.Л.Пушкиным. Приходилась своему мужу троюродной племянницей: ее прадед Федор Петрович Пушкин – родной брат деда С.Л.Пушкина.</a:t>
            </a:r>
            <a:b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По воспоминаниям сестры поэта О.С.Павлищевой, их мать, «всегда весёлая и беззаботная», имела большую склонность к светским удовольствиям и постоянно тяготилась обязанностями семейной жизни. Она не очень любила старшего сына  Александра и зачастую «не могла скрывать предпочтения, которое оказывала сперва дочери, а потом к меньшему сыну Льву Сергеевичу». </a:t>
            </a:r>
            <a:b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</a:br>
            <a:r>
              <a:rPr lang="ru-RU" sz="1400" b="0" dirty="0" smtClean="0">
                <a:solidFill>
                  <a:srgbClr val="002060"/>
                </a:solidFill>
                <a:effectLst/>
                <a:latin typeface="Comic Sans MS" pitchFamily="66" charset="0"/>
              </a:rPr>
              <a:t>     Напряженные отношения со старшим сыном улучшились в последние годы жизни Н.О. Пушкиной.  В апреле 1836 года А.С.Пушкин похоронил свою мать в Святогорском монастыре, где она покоится рядом со своими родителями – О.А. и М.А.Ганнибал. Там же, десять месяцев спустя, был похоронен и сам поэт.  </a:t>
            </a:r>
            <a:endParaRPr lang="ru-RU" sz="1400" b="0" dirty="0"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  <p:pic>
        <p:nvPicPr>
          <p:cNvPr id="5" name="Picture 2" descr="C:\Documents and Settings\Admin\Мои документы\Мои рисунки\2010-11 (ноя)\сканирование00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478" y="0"/>
            <a:ext cx="4859522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2010-11 (ноя)\сканирование0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68439" y="0"/>
            <a:ext cx="4875561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857884" cy="671514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Павлищева</a:t>
            </a: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, урожденная Пушкина,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Comic Sans MS" pitchFamily="66" charset="0"/>
              </a:rPr>
              <a:t>Ольга Сергеевна </a:t>
            </a: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– первенец в семье Пушкиных. После ее рождения в дом была взята няня Арина Родионовна, до конца своих дней не расстававшаяся с семьей Пушкиных…Кроме общих игр и забав, их соединяло и нечто более серьезное. В детстве была дружна с братом Александром, явилась слушательницей и первым критиком его самых ранних литературных опытов. Юный Саша ставил комедий-миниатюр на французском языке на домашней сцене.</a:t>
            </a:r>
            <a:b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По свидетельству А.П.Керн, А.С.Пушкин «никого не любил, кроме няни  своей и потом сестры».  В 1830-х годах их отношения осложнились из-за имущественных претензий к Пушкиным Н.И.Павлищева, ее мужа (с 1827), впоследствии тайного советника, литератора    и издателя.</a:t>
            </a:r>
            <a:b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</a:br>
            <a:r>
              <a:rPr lang="ru-RU" sz="1600" dirty="0" smtClean="0">
                <a:solidFill>
                  <a:srgbClr val="7030A0"/>
                </a:solidFill>
                <a:effectLst/>
                <a:latin typeface="Comic Sans MS" pitchFamily="66" charset="0"/>
              </a:rPr>
              <a:t>   У Павлищевых было двое детей. Сын Лев Николаевич, по мнению родных, был похож на своего дядю А.С.Пушкина «более, чем его собственные дети», а дочь Надежда «обличала Ганнибальскую породу».</a:t>
            </a:r>
            <a:endParaRPr lang="ru-RU" sz="1600" dirty="0"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1356</TotalTime>
  <Words>1667</Words>
  <Application>Microsoft Office PowerPoint</Application>
  <PresentationFormat>Экран (4:3)</PresentationFormat>
  <Paragraphs>56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 Александр Сергеевич Пушкин в кругу семьи</vt:lpstr>
      <vt:lpstr>Слайд 2</vt:lpstr>
      <vt:lpstr>Слайд 3</vt:lpstr>
      <vt:lpstr>Слайд 4</vt:lpstr>
      <vt:lpstr>Слайд 5</vt:lpstr>
      <vt:lpstr>Слайд 6</vt:lpstr>
      <vt:lpstr>Пушкин Сергей Львович -отец А.С.Пушкина- сын подполковника артиллерии в отставке Л.А.Пушкина, с раннего возраста записан в военную службу (лейб-гвардии Измайловской полк, затем- в Егерский батальон).в 1797году вышел в отставку  с чином капитан –поручика  С1802  года –военный советник в Московской Комиссариатской комиссии. . С декабря 1812 года  - управляющий комиссариатской комиссией в Орле, затем на той же службе в Нижнем Новгороде и Варшаве. В 1796 году вышел в отставку в чине статского советника.        В дальнейшем вел светский образ жизни, увлекался литературой, писал стихи.     В 1796 году женился на Н.О.Ганнибал. Имел восьмерых детей, из которых взрослого возраста достигли Ольга, Александр  и Лев. Со старшим сыном Александром никогда не имел душевной близости. Их отношения улучшились только в последние годы жизни поэта.  </vt:lpstr>
      <vt:lpstr>Пушкина Надежда Осиповна – мать А.С.Пушкина, внучка известного «арапа Петра Великого», генерал-аншефа. В свете ее называли «прекрасною креолкою». Ее родители –О.А.Ганнибал и М.А.Пушкина.      С 1796 года замужем за С.Л.Пушкиным. Приходилась своему мужу троюродной племянницей: ее прадед Федор Петрович Пушкин – родной брат деда С.Л.Пушкина.  По воспоминаниям сестры поэта О.С.Павлищевой, их мать, «всегда весёлая и беззаботная», имела большую склонность к светским удовольствиям и постоянно тяготилась обязанностями семейной жизни. Она не очень любила старшего сына  Александра и зачастую «не могла скрывать предпочтения, которое оказывала сперва дочери, а потом к меньшему сыну Льву Сергеевичу».       Напряженные отношения со старшим сыном улучшились в последние годы жизни Н.О. Пушкиной.  В апреле 1836 года А.С.Пушкин похоронил свою мать в Святогорском монастыре, где она покоится рядом со своими родителями – О.А. и М.А.Ганнибал. Там же, десять месяцев спустя, был похоронен и сам поэт.  </vt:lpstr>
      <vt:lpstr>Павлищева, урожденная Пушкина, Ольга Сергеевна – первенец в семье Пушкиных. После ее рождения в дом была взята няня Арина Родионовна, до конца своих дней не расстававшаяся с семьей Пушкиных…Кроме общих игр и забав, их соединяло и нечто более серьезное. В детстве была дружна с братом Александром, явилась слушательницей и первым критиком его самых ранних литературных опытов. Юный Саша ставил комедий-миниатюр на французском языке на домашней сцене.    По свидетельству А.П.Керн, А.С.Пушкин «никого не любил, кроме няни  своей и потом сестры».  В 1830-х годах их отношения осложнились из-за имущественных претензий к Пушкиным Н.И.Павлищева, ее мужа (с 1827), впоследствии тайного советника, литератора    и издателя.    У Павлищевых было двое детей. Сын Лев Николаевич, по мнению родных, был похож на своего дядю А.С.Пушкина «более, чем его собственные дети», а дочь Надежда «обличала Ганнибальскую породу».</vt:lpstr>
      <vt:lpstr>Лев Сергеевич Пушкин –  младший брат А.С.Пушкина - любимец семьи. Был наделен значительными литературными способностями, острым умом и феноменальной памятью.        Еще в марте 1821 года в письме к Дельвигу Пушкин делился своими мыслями о шестнадцатилетнем брате: «… он человек умный во всем смысле слова – и в нем прекрасная душа, я чувствую, что мы будем друзьями и братьями не только по африканской нашей крови». В кругу друзей Лев Сергеевич охотно читал наизусть стихи брата. В письмах А.С.Пушкину обращался к брату со словами «душа моя», «моя прелесть», «мой милый», «моя радость»… Впоследствии Пушкину не раз приходилось улаживать денежные и служебные дела Льва Сергеевича. По свидетельству П.А.Вяземского, «Пушкин иногда сердился на брата за его стихотворческие нескромности, мотовство, некоторую невоздержанность и распущенность в поведении, но он нежно любил его родственной любовью брата, с примесью родительской строгости».       В 1843 году женился на Елизавете Александровне Загряжской. Лев Сергеевич и сам сочинял стихи, некоторые из них увидели свет уже после его смерти. После кончины Льва Сергеевича был опубликован и его очерк «Биографическое известие об А.С.Пушкине до 1826 года». При жизни Льва Сергеевича и печати появилось лишь одно его стихотворение. И на него сразу обратил внимание В.Г.Белинский.        Все, кто знал Льва Пушкина, любили его за независимость суждений и остроумие, за беспечно-добродушный нрав и необыкновенную общительность. Участник многих военных кампаний, он восхищал всех отменной храбростью и неприхотливостью в походной жизни. </vt:lpstr>
      <vt:lpstr>Александр Сергеевич Пушкин  женился на Наталье Николаевне  Гончаровой 18 февраля 1831 года. «Моё семейство умножается, растёт, шумит около меня ,- писал  он П.В Нащокину за год до гибе-ли. -Теперь, кажется, и на всю жизнь нечего  роптать, и старости нечего боять-ся. Холостяку в свете скучно: ему досадно видеть новые, молодые поколения; один отец семейства смотрит без зависти на молодость ,его окружающую.Из этого следует, что мы хорошо сделали, что женились».     Родные поэта воспоминали, что Пушкин был очень нежным, любящим отцом. Заботами о детях, их здоровье и, конечно же, об их будущем проникнуты многие строки его писем к жене.     Отправляясь на дуэль с Дантесом, Пушкин защищал свою честь и доброе имя, поскольку считал их единственным и главным наследством, остающимся детям. </vt:lpstr>
      <vt:lpstr>Слайд 12</vt:lpstr>
      <vt:lpstr>Пушкина Мария Александровна – старшая дочь Пушкина, родилась 19 мая 1832 года в Петербурге, на Фурштадтской улице в доме Алымовых, где Пушкин и его жена жили с начала мая до декабря 1832 года. Имя дочери Пушкины дали в честь покойной бабки поэта – Марии Алексеевны Ганнибал.    Маше шел пятый год, когда погиб Пушкин. Она помнила отца, его голос, его смех. И сама – взрослой - смеялась по – пушкински звонко. Бывая вдали от дома, Пушкин часто спрашивал о дочери. В молодые годы Мария Александровна была очень хороша собой. Пушкинист Н.О. Лернер в 1916 году писал, что в ней «соединилась красота матери с оригинальными экзотизмом отца». С 1852 года (по окончании Екатерининского института) – фрейлина императрицы. С 1860 года замужем за офицером лейб-гвардии Конного полка, впоследствии генерал-майором и начальником Первого коннозаводского округа, Л.Н. Гартунгом, однокашником и сослуживцем ее братьев Александра и Григория Пушкиных. …13 октября 1877 года в семье М.А.Гартунга произошло трагическое событие – самоубийство ее мужа Леонида Николаевича, опутанного интригами бесчестных людей и отданного под суд.     Дочь поэта горячо любила русскую литературу, обладала незаурядными музыкальными способностями, хорошо играла на фортепьяно и рисовала. В детские годы Мария Пушкина, как и остальные дети поэта, получила хорошее домашнее воспитание. Уже в девять лет она свободно говорила по – немецки и по- французски, писала и читала на этих языках.   </vt:lpstr>
      <vt:lpstr>Пушкин Александр Александрович – старший сын А.С. и Н.Н. Пушкиных.  Он родился 6 июля 1833 года. Когда в январе 1837 года на Черной реке прозвучал страшный выстрел Дантеса, Саше шел четвертый год. Мальчик навсегда запомнил умирающего отца. В зрелые годы он бережно хранил перешедшие к нему после смерти матери рукописи поэта, его портрет работы О.А.Кипренского, многие семейные реликвии. В начале 1860-х годов Александр Александрович спас от гибели прекрасную библиотеку отца .     После смерти отца Саша, как и другие дети поэта, воспитывался матерью Н.Н.Пушкиной, а когда она 16 июля 1844 года вышла замуж за генералом майора П.П.Ланского – в семье отчима. Окончив с отличием Пажеский корпус (1851), поступил корнетом в лейб-гвардии Конный полк, которым командовал его отчим генерал П.П.Ланской. Выйдя в отставку, занимал пост мирового посредника третьего участка Бронницкого уезда Московской губернии. Командовал первой бригадой 13-й кавалерской дивизии, входивший в личную свиту императора. Награжден золотой георгиевской саблей «За храбрость» и орденом Владимира 4-й степени с мечами и бантом.      Женат дважды. От брака с С.А.Ланской  имел одиннадцать детей, от с М.А.Павловой - двоих. 8 января 1858 года А.А.Пушкин женился на племяннице отчима Софье Александровне Ланской. Воспитываясь в одной семье, Александр и София полюбили друг друга. Обремененная большой семьей, заботами о детях и муже, С.А.Пушкина рано подорвала здоровье и 8 апреля 1875 года скончалась от воспаления легких, не дожив до сорока лет. </vt:lpstr>
      <vt:lpstr>Григорий Александрович Пушкин – второй сын Пушкиных, названный в честь одного из славных предков поэта боярина Григория Пушки. Мальчику не исполнилось и двух лет, когда не стало отца. В 1848 году тринадцатилетнего Гришу  по ходатайству Н.Н.Пушкиной зачислили пансионером во 2-ю Петербургскую гимназию, которую к тому времени окончил его брат Саша.  Затем Григорий, как и Александр, учился в Пажеском корпусе. С 1853 года вместе с братом служил в лейб-гвардии Конном полку под командованием их отчима П.П.Ланского.     Г.А.Пушкин бережно хранил вещи отца, ухаживал за его могилой и фамильным склепом у стен Успенского собора в Святогорском монастыре, стал первым хранителем и создателем домашнего музея – усадьбы поэта в селе Михайловском.     Его называли «изысканным джентльменом и утонченным европейцем», хлебосольным хозяином, остроумным собеседником. Он был среднего роста, хорошо сложенный и сухой, темный шатен с небольшой бородкой, живыми глазами. Сразу бросалось в глаза его сходство с отцом.     В 1883 году женился на В.А.Мельниковой. Венчание состоялось в Пятницкой православной церкви г. Вильно , где в 1705 году Петр I крестил его прапрадеда А.П.Ганнибала.  Вскоре молодожены уехали в Михайловское  и жили там до 1899 года, затем переехали в имение его жены Маркучай,  где Григорий Александрович и был похоронен в августе 1905 года. Законных детей у него не было.  </vt:lpstr>
      <vt:lpstr>Пушкина Наталья Александровна – младшая дочь поэта. Наташа родилась в Петербурге на Каменном острове 26 мая. Через восемь месяцев Пушкина не стало. Младшая дочь унаследовала его пылкий нрав и твердый характер, а красотой пошла в мать. Н.А.Пушкина хранила письма своего отца к матери.     Дважды была замужем. В первом браке (с1853) – за полковником М.Л.Дубельтом. Замужество дочери Пушкина было неудачным, несчастливым. С первых дней между супругами наметился разлад, который «загубил , навек загубил  душевный покой матери».  Заядлый карточный игрок, Михаил Дубельт промотал все состояние, даже приданное Натальи Александровны (28 тысяч серебром). В 1862 году они разъехались. Во втором - за принцем Николаем – Вильгельмом Нассауским.      Во втором браке имела титул графини Меренбург. Имела троих детей от первого брака и троих от второго. Ее дочь – Софья Николаевна Меренбург , в браке графиня де Торби, была замужем за великим князем Михайлом Михайловичем Романовым - внуком императора Николая I. Младший сын графини Н.А.Меренбург Георг -Николай Меренбург в первом браке был женат на светлейшей княжне Ольге Александровне Юрьевской.         Наталья Александровна предоставила И.С. Тургеневу для публикации письма отца к ее матери. Это вызвало недовольство ее братьев. 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йййййййййй</dc:title>
  <cp:lastModifiedBy>Фёдоров И.Ю.</cp:lastModifiedBy>
  <cp:revision>171</cp:revision>
  <dcterms:modified xsi:type="dcterms:W3CDTF">2011-04-15T23:11:55Z</dcterms:modified>
</cp:coreProperties>
</file>